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86" r:id="rId6"/>
    <p:sldId id="287" r:id="rId7"/>
    <p:sldId id="262" r:id="rId8"/>
    <p:sldId id="263" r:id="rId9"/>
    <p:sldId id="265" r:id="rId10"/>
    <p:sldId id="266" r:id="rId11"/>
    <p:sldId id="268" r:id="rId12"/>
    <p:sldId id="269" r:id="rId13"/>
    <p:sldId id="271" r:id="rId14"/>
    <p:sldId id="272" r:id="rId15"/>
    <p:sldId id="274" r:id="rId16"/>
    <p:sldId id="275" r:id="rId17"/>
    <p:sldId id="277" r:id="rId18"/>
    <p:sldId id="278" r:id="rId19"/>
    <p:sldId id="280" r:id="rId20"/>
    <p:sldId id="281" r:id="rId21"/>
    <p:sldId id="283" r:id="rId22"/>
    <p:sldId id="284" r:id="rId23"/>
    <p:sldId id="292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FF0000"/>
    <a:srgbClr val="FF8000"/>
    <a:srgbClr val="000080"/>
    <a:srgbClr val="800000"/>
    <a:srgbClr val="008000"/>
    <a:srgbClr val="804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729" autoAdjust="0"/>
  </p:normalViewPr>
  <p:slideViewPr>
    <p:cSldViewPr>
      <p:cViewPr>
        <p:scale>
          <a:sx n="74" d="100"/>
          <a:sy n="74" d="100"/>
        </p:scale>
        <p:origin x="-30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868410-96A6-4541-A143-377E5EFA9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448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F3AAC-1C00-4876-8FAD-5C46C1F8CC5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47CC2-7291-4F69-BAC0-1BEAE1D3990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01EDC-454B-44B8-B2CB-C21E480C0E7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624BF-5A83-4BA2-8870-C4925CB011E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82BD8-EF78-4FB3-82CD-DEB92007BA3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ECBAC-EDC8-4C08-881E-AF14A18F254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BF521-2A4F-46F0-8C47-EC686AA3C01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D7730-EEBD-4FCA-A84F-8CEE0B8BF04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6D4F4-8B98-41F3-B582-5E52A11BD74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31669-1D86-4B06-8082-C517EF48A74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B942B-BEF3-44A8-80BB-B57AFFB1C3A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3F3E4-ED61-40A0-B00E-E04CBD3524F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E9BEB-7517-403B-81C7-793372E607B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88EEF-C20B-4422-B56A-BAEBAFC6669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C4909-71E4-4AB2-8C62-66618690D5A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F02CC-9C86-40B7-8A7C-15913D083F1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372E1-9B9E-46A4-B04B-9F689D23413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D4450-EEC8-4371-8CCD-3D5482796B6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B0B26-7A48-42BB-B882-98BAAEE044D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14EEE-8F09-476D-BFB9-1D2B761764F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FFE3A-E109-4FB9-9EBF-E3DF687C94D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0DB8C-E215-4C86-8F84-9F31FF5D945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80502-FD3F-46E6-A188-58A57755F89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45716-7439-48D8-AB06-BF63F775AEA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3764B-5557-4A48-93CB-A6C58CCF425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37E61-D004-445F-ADA1-639DB187602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6813" y="3886200"/>
            <a:ext cx="4267200" cy="2057400"/>
          </a:xfrm>
        </p:spPr>
        <p:txBody>
          <a:bodyPr/>
          <a:lstStyle>
            <a:lvl1pPr marL="0" indent="0" algn="ctr">
              <a:buFont typeface="Monotype Sorts" pitchFamily="1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E874F6-A7F6-4D51-98CF-752A8BE141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1531B-E05D-4B29-8212-1DEE8146B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15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752600"/>
            <a:ext cx="1943100" cy="3733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752600"/>
            <a:ext cx="5676900" cy="373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F487B-222A-4396-ABB4-5F3357D2F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59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82242-29EE-4CAD-856B-74618FB63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88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4A7A1-6023-4159-B948-90A1D20DD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66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124200"/>
            <a:ext cx="38100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124200"/>
            <a:ext cx="38100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7CCEF-8853-4A1F-B89E-783AC2290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7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42893-2DAB-4DFE-B5FC-056483F6D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35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BFB3F-FB23-48CC-9D9C-09A4604C7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93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6A12B-A63C-44E9-AEDB-D8C81B531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58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0FD8B-58F6-4860-8A6F-1E761EF3F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33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AD822-DB1A-410C-96BE-CAE01CB1B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54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752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3124200"/>
            <a:ext cx="7772400" cy="23622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9C8ADA03-03AC-446F-8951-A61AEF4F22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lr>
          <a:srgbClr val="FFFF66"/>
        </a:buClr>
        <a:buSzPct val="75000"/>
        <a:buFont typeface="Monotype Sorts" pitchFamily="1" charset="2"/>
        <a:buChar char="/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FF6666"/>
        </a:buClr>
        <a:buSzPct val="75000"/>
        <a:buFont typeface="Monotype Sorts" pitchFamily="1" charset="2"/>
        <a:buChar char="/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66CCFF"/>
        </a:buClr>
        <a:buSzPct val="75000"/>
        <a:buFont typeface="Monotype Sorts" pitchFamily="1" charset="2"/>
        <a:buChar char="/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80FF00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1" charset="2"/>
        <a:buChar char="/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3" Type="http://schemas.openxmlformats.org/officeDocument/2006/relationships/slide" Target="slide23.xml"/><Relationship Id="rId7" Type="http://schemas.openxmlformats.org/officeDocument/2006/relationships/slide" Target="slide7.xml"/><Relationship Id="rId12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5.xml"/><Relationship Id="rId5" Type="http://schemas.openxmlformats.org/officeDocument/2006/relationships/slide" Target="slide3.xml"/><Relationship Id="rId15" Type="http://schemas.openxmlformats.org/officeDocument/2006/relationships/slide" Target="slide2.xml"/><Relationship Id="rId10" Type="http://schemas.openxmlformats.org/officeDocument/2006/relationships/slide" Target="slide13.xml"/><Relationship Id="rId4" Type="http://schemas.openxmlformats.org/officeDocument/2006/relationships/audio" Target="../media/audio2.bin"/><Relationship Id="rId9" Type="http://schemas.openxmlformats.org/officeDocument/2006/relationships/slide" Target="slide11.xml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Are You Smarter </a:t>
            </a:r>
            <a:br>
              <a:rPr lang="en-US" altLang="en-US" dirty="0"/>
            </a:br>
            <a:r>
              <a:rPr lang="en-US" altLang="en-US" dirty="0"/>
              <a:t>Than a </a:t>
            </a:r>
            <a:r>
              <a:rPr lang="en-US" altLang="en-US" dirty="0" smtClean="0"/>
              <a:t>Geologist?</a:t>
            </a:r>
            <a:endParaRPr lang="en-US" altLang="en-US" dirty="0"/>
          </a:p>
        </p:txBody>
      </p:sp>
    </p:spTree>
  </p:cSld>
  <p:clrMapOvr>
    <a:masterClrMapping/>
  </p:clrMapOvr>
  <p:transition>
    <p:sndAc>
      <p:stSnd>
        <p:snd r:embed="rId3" name="5th Grader Short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/>
              <a:t>That’s Not Maggots Answer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altLang="en-US" dirty="0" smtClean="0"/>
              <a:t>Dolomite</a:t>
            </a:r>
            <a:endParaRPr lang="en-US" altLang="en-US" dirty="0"/>
          </a:p>
        </p:txBody>
      </p:sp>
      <p:sp>
        <p:nvSpPr>
          <p:cNvPr id="593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Turkey Fat Question</a:t>
            </a:r>
            <a:endParaRPr lang="en-US" alt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4495800" cy="3886200"/>
          </a:xfrm>
        </p:spPr>
        <p:txBody>
          <a:bodyPr/>
          <a:lstStyle/>
          <a:p>
            <a:r>
              <a:rPr lang="en-US" altLang="en-US" dirty="0" smtClean="0"/>
              <a:t>Turkey- Fat Ore is a common name given to this mineral that is often bright yellow in color. It contains Zinc and its crystals are hexagonal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90800"/>
            <a:ext cx="3429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/>
              <a:t>Turkey Fat Answer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altLang="en-US" dirty="0" err="1" smtClean="0"/>
              <a:t>Smithsonite</a:t>
            </a:r>
            <a:endParaRPr lang="en-US" altLang="en-US" dirty="0"/>
          </a:p>
        </p:txBody>
      </p:sp>
      <p:sp>
        <p:nvSpPr>
          <p:cNvPr id="645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Magnets Question</a:t>
            </a:r>
            <a:endParaRPr lang="en-US" alt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3810000" cy="3505200"/>
          </a:xfrm>
        </p:spPr>
        <p:txBody>
          <a:bodyPr/>
          <a:lstStyle/>
          <a:p>
            <a:r>
              <a:rPr lang="en-US" altLang="en-US" dirty="0" smtClean="0"/>
              <a:t>This mineral is naturally magnetic and found in Magnet Cove, AR. What is it name?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3499104" cy="3389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/>
              <a:t>Magnets Answer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altLang="en-US" dirty="0" smtClean="0"/>
              <a:t>Magnetite</a:t>
            </a:r>
            <a:endParaRPr lang="en-US" altLang="en-US" dirty="0"/>
          </a:p>
        </p:txBody>
      </p:sp>
      <p:sp>
        <p:nvSpPr>
          <p:cNvPr id="696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152400"/>
            <a:ext cx="11201400" cy="6858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Wallboards Question</a:t>
            </a:r>
            <a:endParaRPr lang="en-US" alt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4343400" cy="3505200"/>
          </a:xfrm>
        </p:spPr>
        <p:txBody>
          <a:bodyPr/>
          <a:lstStyle/>
          <a:p>
            <a:r>
              <a:rPr lang="en-US" altLang="en-US" dirty="0" smtClean="0"/>
              <a:t>The mineral in this picture is used to make the wallboard in many homes. What is it called?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7" y="2667000"/>
            <a:ext cx="3857625" cy="1796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Wallboards Answer</a:t>
            </a:r>
            <a:endParaRPr lang="en-US" alt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altLang="en-US" dirty="0" smtClean="0"/>
              <a:t>Gypsum</a:t>
            </a:r>
            <a:endParaRPr lang="en-US" altLang="en-US" dirty="0"/>
          </a:p>
        </p:txBody>
      </p:sp>
      <p:sp>
        <p:nvSpPr>
          <p:cNvPr id="7475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Arkansas State Mineral Question</a:t>
            </a:r>
            <a:endParaRPr lang="en-US" alt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altLang="en-US" dirty="0" smtClean="0"/>
              <a:t>These rock crystals have 6 sides and have a hardness of 7. They can be Smoky, Milky, or Amethyst.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/>
              <a:t>Arkansas State Mineral Answer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altLang="en-US" dirty="0" smtClean="0"/>
              <a:t>Quartz</a:t>
            </a:r>
            <a:endParaRPr lang="en-US" altLang="en-US" dirty="0"/>
          </a:p>
        </p:txBody>
      </p:sp>
      <p:sp>
        <p:nvSpPr>
          <p:cNvPr id="798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035603" cy="6858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Return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2133601"/>
            <a:ext cx="4565218" cy="3467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/>
              <a:t>Arkansas State </a:t>
            </a:r>
            <a:r>
              <a:rPr lang="en-US" altLang="en-US" dirty="0" smtClean="0"/>
              <a:t>Gem Question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3962400" cy="3505200"/>
          </a:xfrm>
        </p:spPr>
        <p:txBody>
          <a:bodyPr/>
          <a:lstStyle/>
          <a:p>
            <a:r>
              <a:rPr lang="en-US" altLang="en-US" dirty="0" smtClean="0"/>
              <a:t>Where is the Arkansas State Gem found in the state?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35630"/>
            <a:ext cx="3806796" cy="3255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08000">
                <a:gamma/>
                <a:shade val="3922"/>
                <a:invGamma/>
              </a:srgbClr>
            </a:gs>
            <a:gs pos="50000">
              <a:srgbClr val="408000"/>
            </a:gs>
            <a:gs pos="100000">
              <a:srgbClr val="408000">
                <a:gamma/>
                <a:shade val="392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6858000" cy="1143000"/>
          </a:xfrm>
        </p:spPr>
        <p:txBody>
          <a:bodyPr/>
          <a:lstStyle/>
          <a:p>
            <a:r>
              <a:rPr lang="en-US" altLang="en-US" sz="3200" dirty="0"/>
              <a:t>Are You Smarter Than a </a:t>
            </a:r>
            <a:br>
              <a:rPr lang="en-US" altLang="en-US" sz="3200" dirty="0"/>
            </a:br>
            <a:r>
              <a:rPr lang="en-US" altLang="en-US" sz="3200" dirty="0" smtClean="0"/>
              <a:t>Geologist?</a:t>
            </a:r>
            <a:endParaRPr lang="en-US" altLang="en-US" sz="3200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76200" y="228600"/>
            <a:ext cx="1600200" cy="457200"/>
          </a:xfrm>
          <a:prstGeom prst="rect">
            <a:avLst/>
          </a:prstGeom>
          <a:solidFill>
            <a:srgbClr val="000080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2"/>
                </a:solidFill>
                <a:hlinkClick r:id="rId3" action="ppaction://hlinksldjump">
                  <a:snd r:embed="rId4" name="Cash Register"/>
                </a:hlinkClick>
              </a:rPr>
              <a:t>1,000,000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8198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676400" y="16764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en-US" dirty="0" smtClean="0">
                <a:solidFill>
                  <a:schemeClr val="hlink"/>
                </a:solidFill>
              </a:rPr>
              <a:t>Rock Types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8199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10200" y="16764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 smtClean="0">
                <a:solidFill>
                  <a:schemeClr val="hlink"/>
                </a:solidFill>
              </a:rPr>
              <a:t>Hardness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8200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676400" y="264795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FF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en-US" dirty="0" smtClean="0">
                <a:solidFill>
                  <a:schemeClr val="hlink"/>
                </a:solidFill>
              </a:rPr>
              <a:t>Dog’s </a:t>
            </a:r>
            <a:r>
              <a:rPr lang="en-US" altLang="en-US" dirty="0" smtClean="0">
                <a:solidFill>
                  <a:schemeClr val="hlink"/>
                </a:solidFill>
                <a:hlinkClick r:id="rId8" action="ppaction://hlinksldjump"/>
              </a:rPr>
              <a:t>Tooth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8201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410200" y="264795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FF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 smtClean="0">
                <a:solidFill>
                  <a:schemeClr val="hlink"/>
                </a:solidFill>
              </a:rPr>
              <a:t>That’s </a:t>
            </a:r>
            <a:r>
              <a:rPr lang="en-US" altLang="en-US" dirty="0">
                <a:solidFill>
                  <a:schemeClr val="hlink"/>
                </a:solidFill>
                <a:hlinkClick r:id="rId8" action="ppaction://hlinksldjump"/>
              </a:rPr>
              <a:t>N</a:t>
            </a:r>
            <a:r>
              <a:rPr lang="en-US" altLang="en-US" dirty="0" smtClean="0">
                <a:solidFill>
                  <a:schemeClr val="hlink"/>
                </a:solidFill>
                <a:hlinkClick r:id="rId8" action="ppaction://hlinksldjump"/>
              </a:rPr>
              <a:t>ot</a:t>
            </a:r>
            <a:r>
              <a:rPr lang="en-US" altLang="en-US" dirty="0" smtClean="0">
                <a:solidFill>
                  <a:schemeClr val="hlink"/>
                </a:solidFill>
              </a:rPr>
              <a:t> Maggots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8202" name="AutoShap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676400" y="3633989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en-US" dirty="0" smtClean="0">
                <a:solidFill>
                  <a:schemeClr val="hlink"/>
                </a:solidFill>
              </a:rPr>
              <a:t>Turkey- Fat 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8203" name="AutoShap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410200" y="36195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 smtClean="0">
                <a:solidFill>
                  <a:schemeClr val="hlink"/>
                </a:solidFill>
              </a:rPr>
              <a:t>Magnets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8204" name="AutoShap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676400" y="459105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8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en-US" dirty="0" smtClean="0">
                <a:solidFill>
                  <a:schemeClr val="hlink"/>
                </a:solidFill>
              </a:rPr>
              <a:t>Wallboards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8205" name="AutoShap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410200" y="459105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 smtClean="0">
                <a:solidFill>
                  <a:schemeClr val="hlink"/>
                </a:solidFill>
              </a:rPr>
              <a:t>Arkansas State Mineral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8206" name="AutoShape 1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1676400" y="55626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en-US" dirty="0" smtClean="0">
                <a:solidFill>
                  <a:schemeClr val="hlink"/>
                </a:solidFill>
              </a:rPr>
              <a:t>Arkansas State Gem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8207" name="AutoShape 15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410200" y="5562600"/>
            <a:ext cx="3581400" cy="609600"/>
          </a:xfrm>
          <a:prstGeom prst="flowChartTerminator">
            <a:avLst/>
          </a:prstGeom>
          <a:solidFill>
            <a:srgbClr val="004080"/>
          </a:solidFill>
          <a:ln w="762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 smtClean="0">
                <a:solidFill>
                  <a:schemeClr val="hlink"/>
                </a:solidFill>
              </a:rPr>
              <a:t>Arkansas State Rock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165100" y="800100"/>
            <a:ext cx="1371600" cy="471488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500,000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52400" y="1387475"/>
            <a:ext cx="1371600" cy="471488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300,000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52400" y="1973263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175,000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152400" y="2560638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100,000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152400" y="3148013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50,000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152400" y="3733800"/>
            <a:ext cx="1371600" cy="471488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25,000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152400" y="4321175"/>
            <a:ext cx="1371600" cy="471488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10,000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52400" y="4906963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5,000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152400" y="5494338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2"/>
                </a:solidFill>
                <a:hlinkClick r:id="rId15" action="ppaction://hlinksldjump">
                  <a:snd r:embed="rId4" name="Cash Register"/>
                </a:hlinkClick>
              </a:rPr>
              <a:t>2,000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221" name="Rectangle 2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152400" y="6081713"/>
            <a:ext cx="1371600" cy="471487"/>
          </a:xfrm>
          <a:prstGeom prst="rect">
            <a:avLst/>
          </a:prstGeom>
          <a:solidFill>
            <a:schemeClr val="hlink"/>
          </a:solidFill>
          <a:ln w="57150">
            <a:solidFill>
              <a:srgbClr val="004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folHlink"/>
                </a:solidFill>
                <a:hlinkClick r:id="rId15" action="ppaction://hlinksldjump">
                  <a:snd r:embed="rId4" name="Cash Register"/>
                </a:hlinkClick>
              </a:rPr>
              <a:t>1,000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 cmpd="tri">
            <a:pattFill prst="divot">
              <a:fgClr>
                <a:srgbClr val="000000"/>
              </a:fgClr>
              <a:bgClr>
                <a:srgbClr val="804000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/>
              <a:t>Arkansas State Gem Answer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altLang="en-US" dirty="0" smtClean="0"/>
              <a:t>The Crater of Diamonds in Murfreesboro, AR</a:t>
            </a:r>
            <a:endParaRPr lang="en-US" altLang="en-US" dirty="0"/>
          </a:p>
        </p:txBody>
      </p:sp>
      <p:sp>
        <p:nvSpPr>
          <p:cNvPr id="849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Arkansas State Rock Question</a:t>
            </a:r>
            <a:endParaRPr lang="en-US" alt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4114800" cy="3581400"/>
          </a:xfrm>
        </p:spPr>
        <p:txBody>
          <a:bodyPr/>
          <a:lstStyle/>
          <a:p>
            <a:r>
              <a:rPr lang="en-US" altLang="en-US" dirty="0" smtClean="0"/>
              <a:t>What is the type of rock shown in this picture?</a:t>
            </a:r>
          </a:p>
          <a:p>
            <a:r>
              <a:rPr lang="en-US" altLang="en-US" dirty="0" smtClean="0"/>
              <a:t>It is used in </a:t>
            </a:r>
            <a:r>
              <a:rPr lang="en-US" altLang="en-US" smtClean="0"/>
              <a:t>Aluminum products.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31" y="2362200"/>
            <a:ext cx="3429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/>
              <a:t>Arkansas State Rock Answer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altLang="en-US" dirty="0" smtClean="0"/>
              <a:t>Bauxite</a:t>
            </a:r>
            <a:endParaRPr lang="en-US" altLang="en-US" dirty="0"/>
          </a:p>
        </p:txBody>
      </p:sp>
      <p:sp>
        <p:nvSpPr>
          <p:cNvPr id="901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2197"/>
            <a:ext cx="8839200" cy="6858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9011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Million Dollar Question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1" charset="2"/>
              <a:buNone/>
            </a:pPr>
            <a:r>
              <a:rPr lang="en-US" altLang="en-US" dirty="0" smtClean="0"/>
              <a:t>Are you ready for the million dollar question?</a:t>
            </a:r>
          </a:p>
          <a:p>
            <a:pPr algn="ctr">
              <a:buFont typeface="Monotype Sorts" pitchFamily="1" charset="2"/>
              <a:buNone/>
            </a:pPr>
            <a:r>
              <a:rPr lang="en-US" altLang="en-US" dirty="0" smtClean="0"/>
              <a:t>Here we go!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/>
              <a:t>1,000,000 Question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altLang="en-US" dirty="0" smtClean="0"/>
              <a:t>Name one of the characteristics that define minerals.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/>
              <a:t>1,000,000 Answer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altLang="en-US" dirty="0" smtClean="0"/>
              <a:t>Naturally Occurring</a:t>
            </a:r>
          </a:p>
          <a:p>
            <a:r>
              <a:rPr lang="en-US" altLang="en-US" dirty="0" smtClean="0"/>
              <a:t>Crystalline solids meaning it is made up of minerals that are chemically combined in a regular repeating pattern in a solid form</a:t>
            </a:r>
          </a:p>
          <a:p>
            <a:r>
              <a:rPr lang="en-US" altLang="en-US" dirty="0" smtClean="0"/>
              <a:t>Definite chemical composition</a:t>
            </a:r>
            <a:endParaRPr lang="en-US" altLang="en-US" dirty="0"/>
          </a:p>
        </p:txBody>
      </p:sp>
      <p:sp>
        <p:nvSpPr>
          <p:cNvPr id="1105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Thanks for Playing!</a:t>
            </a:r>
          </a:p>
        </p:txBody>
      </p:sp>
      <p:pic>
        <p:nvPicPr>
          <p:cNvPr id="1026" name="Picture 2" descr="C:\Users\smckinney\Desktop\Geologist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73" y="3581400"/>
            <a:ext cx="2949575" cy="19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3" name="5th Grader Short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Rock Types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505200"/>
          </a:xfrm>
        </p:spPr>
        <p:txBody>
          <a:bodyPr/>
          <a:lstStyle/>
          <a:p>
            <a:r>
              <a:rPr lang="en-US" altLang="en-US" dirty="0" smtClean="0"/>
              <a:t>There are 3 rock types based on how rocks were formed? What are the types and which one makes up 99% of all the rocks in Arkansas?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Rock Type Answer </a:t>
            </a:r>
            <a:endParaRPr lang="en-US" alt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altLang="en-US" dirty="0" smtClean="0"/>
              <a:t>Sedimentary, Igneous, and Metamorphic</a:t>
            </a:r>
          </a:p>
          <a:p>
            <a:endParaRPr lang="en-US" altLang="en-US" dirty="0"/>
          </a:p>
          <a:p>
            <a:r>
              <a:rPr lang="en-US" altLang="en-US" dirty="0" smtClean="0"/>
              <a:t>Sedimentary rocks make up 99% of the rocks in Arkansas. </a:t>
            </a:r>
            <a:endParaRPr lang="en-US" altLang="en-US" dirty="0"/>
          </a:p>
        </p:txBody>
      </p:sp>
      <p:sp>
        <p:nvSpPr>
          <p:cNvPr id="4915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Hardness Question </a:t>
            </a:r>
            <a:endParaRPr lang="en-US" alt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altLang="en-US" dirty="0" smtClean="0"/>
              <a:t>On </a:t>
            </a:r>
            <a:r>
              <a:rPr lang="en-US" altLang="en-US" dirty="0" err="1" smtClean="0"/>
              <a:t>Moh’s</a:t>
            </a:r>
            <a:r>
              <a:rPr lang="en-US" altLang="en-US" dirty="0" smtClean="0"/>
              <a:t> Hardness </a:t>
            </a:r>
            <a:r>
              <a:rPr lang="en-US" altLang="en-US" dirty="0"/>
              <a:t>S</a:t>
            </a:r>
            <a:r>
              <a:rPr lang="en-US" altLang="en-US" dirty="0" smtClean="0"/>
              <a:t>cale 1 represents softest and 10 represents the hardest. Gypsum is a 2, and Diamond is what?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Hardness Answer </a:t>
            </a: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altLang="en-US" dirty="0" smtClean="0"/>
              <a:t>10</a:t>
            </a:r>
            <a:endParaRPr lang="en-US" altLang="en-US" dirty="0"/>
          </a:p>
        </p:txBody>
      </p:sp>
      <p:sp>
        <p:nvSpPr>
          <p:cNvPr id="952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 err="1" smtClean="0"/>
              <a:t>Dog’sTooth</a:t>
            </a:r>
            <a:endParaRPr lang="en-US" alt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4648200" cy="3505200"/>
          </a:xfrm>
        </p:spPr>
        <p:txBody>
          <a:bodyPr/>
          <a:lstStyle/>
          <a:p>
            <a:r>
              <a:rPr lang="en-US" altLang="en-US" sz="2800" dirty="0" smtClean="0"/>
              <a:t>This highly common Arkansas mineral occur in hexagonal shapes or some crystals  form in the shape called dogtooth spar. It is made of Calcium Carbonate.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12" y="1828800"/>
            <a:ext cx="28448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429000"/>
            <a:ext cx="1809112" cy="2341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Dog’s Tooth Answer</a:t>
            </a:r>
            <a:endParaRPr lang="en-US" alt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altLang="en-US" dirty="0" smtClean="0"/>
              <a:t>Calcite</a:t>
            </a:r>
            <a:endParaRPr lang="en-US" altLang="en-US" dirty="0"/>
          </a:p>
        </p:txBody>
      </p:sp>
      <p:sp>
        <p:nvSpPr>
          <p:cNvPr id="542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5257800"/>
            <a:ext cx="1219200" cy="685800"/>
          </a:xfrm>
          <a:prstGeom prst="actionButtonBlank">
            <a:avLst/>
          </a:prstGeom>
          <a:solidFill>
            <a:srgbClr val="C0C0C0"/>
          </a:solidFill>
          <a:ln w="25400">
            <a:solidFill>
              <a:srgbClr val="2929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That’s Not Maggots Question</a:t>
            </a:r>
            <a:endParaRPr lang="en-US" alt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4267200" cy="3505200"/>
          </a:xfrm>
        </p:spPr>
        <p:txBody>
          <a:bodyPr/>
          <a:lstStyle/>
          <a:p>
            <a:r>
              <a:rPr lang="en-US" altLang="en-US" dirty="0" smtClean="0"/>
              <a:t>This pink mineral crystal is Calcium, Magnesium Carbonate and is used in making glass and antacids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90800"/>
            <a:ext cx="3962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lkboard">
  <a:themeElements>
    <a:clrScheme name="">
      <a:dk1>
        <a:srgbClr val="808080"/>
      </a:dk1>
      <a:lt1>
        <a:srgbClr val="FFFFFF"/>
      </a:lt1>
      <a:dk2>
        <a:srgbClr val="5C8564"/>
      </a:dk2>
      <a:lt2>
        <a:srgbClr val="FFFFFF"/>
      </a:lt2>
      <a:accent1>
        <a:srgbClr val="FFFF00"/>
      </a:accent1>
      <a:accent2>
        <a:srgbClr val="FF6666"/>
      </a:accent2>
      <a:accent3>
        <a:srgbClr val="B5C2B8"/>
      </a:accent3>
      <a:accent4>
        <a:srgbClr val="DADADA"/>
      </a:accent4>
      <a:accent5>
        <a:srgbClr val="FFFFAA"/>
      </a:accent5>
      <a:accent6>
        <a:srgbClr val="E75C5C"/>
      </a:accent6>
      <a:hlink>
        <a:srgbClr val="FFFFFF"/>
      </a:hlink>
      <a:folHlink>
        <a:srgbClr val="004080"/>
      </a:folHlink>
    </a:clrScheme>
    <a:fontScheme name="Chalkboard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halkboard 1">
        <a:dk1>
          <a:srgbClr val="808080"/>
        </a:dk1>
        <a:lt1>
          <a:srgbClr val="FFFFFF"/>
        </a:lt1>
        <a:dk2>
          <a:srgbClr val="5C8564"/>
        </a:dk2>
        <a:lt2>
          <a:srgbClr val="FFFFFF"/>
        </a:lt2>
        <a:accent1>
          <a:srgbClr val="86A1BF"/>
        </a:accent1>
        <a:accent2>
          <a:srgbClr val="FF6666"/>
        </a:accent2>
        <a:accent3>
          <a:srgbClr val="B5C2B8"/>
        </a:accent3>
        <a:accent4>
          <a:srgbClr val="DADADA"/>
        </a:accent4>
        <a:accent5>
          <a:srgbClr val="C3CDDC"/>
        </a:accent5>
        <a:accent6>
          <a:srgbClr val="E75C5C"/>
        </a:accent6>
        <a:hlink>
          <a:srgbClr val="80FF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2004:Templates:Presentations:Designs:Chalkboard</Template>
  <TotalTime>827</TotalTime>
  <Words>443</Words>
  <Application>Microsoft Office PowerPoint</Application>
  <PresentationFormat>On-screen Show (4:3)</PresentationFormat>
  <Paragraphs>112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Chalkboard</vt:lpstr>
      <vt:lpstr>Are You Smarter  Than a Geologist?</vt:lpstr>
      <vt:lpstr>Are You Smarter Than a  Geologist?</vt:lpstr>
      <vt:lpstr>Rock Types</vt:lpstr>
      <vt:lpstr>Rock Type Answer </vt:lpstr>
      <vt:lpstr>Hardness Question </vt:lpstr>
      <vt:lpstr>Hardness Answer </vt:lpstr>
      <vt:lpstr>Dog’sTooth</vt:lpstr>
      <vt:lpstr>Dog’s Tooth Answer</vt:lpstr>
      <vt:lpstr>That’s Not Maggots Question</vt:lpstr>
      <vt:lpstr>That’s Not Maggots Answer</vt:lpstr>
      <vt:lpstr>Turkey Fat Question</vt:lpstr>
      <vt:lpstr>Turkey Fat Answer </vt:lpstr>
      <vt:lpstr>Magnets Question</vt:lpstr>
      <vt:lpstr>Magnets Answer</vt:lpstr>
      <vt:lpstr>Wallboards Question</vt:lpstr>
      <vt:lpstr>Wallboards Answer</vt:lpstr>
      <vt:lpstr>Arkansas State Mineral Question</vt:lpstr>
      <vt:lpstr>Arkansas State Mineral Answer</vt:lpstr>
      <vt:lpstr>Arkansas State Gem Question</vt:lpstr>
      <vt:lpstr>Arkansas State Gem Answer</vt:lpstr>
      <vt:lpstr>Arkansas State Rock Question</vt:lpstr>
      <vt:lpstr>Arkansas State Rock Answer </vt:lpstr>
      <vt:lpstr>Million Dollar Question </vt:lpstr>
      <vt:lpstr>1,000,000 Question</vt:lpstr>
      <vt:lpstr>1,000,000 Answer </vt:lpstr>
      <vt:lpstr>Thanks for Playing!</vt:lpstr>
    </vt:vector>
  </TitlesOfParts>
  <Company>Gary Bodenschatz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Smarter  Than a 5th Grader?</dc:title>
  <dc:creator>Gary Bodenschatz;Sharon L. McKinney</dc:creator>
  <cp:lastModifiedBy>Sharon L. McKinney</cp:lastModifiedBy>
  <cp:revision>34</cp:revision>
  <dcterms:created xsi:type="dcterms:W3CDTF">2007-06-10T20:28:24Z</dcterms:created>
  <dcterms:modified xsi:type="dcterms:W3CDTF">2014-07-30T14:24:06Z</dcterms:modified>
</cp:coreProperties>
</file>